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12" r:id="rId1"/>
  </p:sldMasterIdLst>
  <p:notesMasterIdLst>
    <p:notesMasterId r:id="rId4"/>
  </p:notesMasterIdLst>
  <p:handoutMasterIdLst>
    <p:handoutMasterId r:id="rId5"/>
  </p:handoutMasterIdLst>
  <p:sldIdLst>
    <p:sldId id="623" r:id="rId2"/>
    <p:sldId id="624" r:id="rId3"/>
  </p:sldIdLst>
  <p:sldSz cx="12192000" cy="6858000"/>
  <p:notesSz cx="9942513" cy="6810375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D6EDC73-D1AA-9AAA-CC18-EB3AC685CD56}" name="Katsiamagkou Paraskevi" initials="KP" userId="S::pkatsiamagkou@eurobank.gr::bfb9e5ea-5a06-406b-9fdd-85677f80482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8/10/relationships/authors" Target="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7BECC8-EFFA-4DBA-834C-30BC97663F55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9E555F74-31C0-41DF-B1BB-2362942EBEB2}">
      <dgm:prSet phldrT="[Κείμενο]"/>
      <dgm:spPr>
        <a:solidFill>
          <a:srgbClr val="002060"/>
        </a:solidFill>
      </dgm:spPr>
      <dgm:t>
        <a:bodyPr/>
        <a:lstStyle/>
        <a:p>
          <a:r>
            <a:rPr lang="el-GR" b="1" dirty="0">
              <a:cs typeface="AngsanaUPC" panose="020B0502040204020203" pitchFamily="18" charset="-34"/>
            </a:rPr>
            <a:t>Πανεπιστήμιο</a:t>
          </a:r>
        </a:p>
        <a:p>
          <a:r>
            <a:rPr lang="el-GR" dirty="0"/>
            <a:t>……</a:t>
          </a:r>
          <a:r>
            <a:rPr lang="en-US" dirty="0"/>
            <a:t>….</a:t>
          </a:r>
          <a:endParaRPr lang="el-GR" dirty="0"/>
        </a:p>
      </dgm:t>
    </dgm:pt>
    <dgm:pt modelId="{CDEAB261-DA4D-4776-A759-B643C07AFD71}" type="parTrans" cxnId="{0F728823-F889-4160-ADBA-DCC9344BAC69}">
      <dgm:prSet/>
      <dgm:spPr/>
      <dgm:t>
        <a:bodyPr/>
        <a:lstStyle/>
        <a:p>
          <a:endParaRPr lang="el-GR"/>
        </a:p>
      </dgm:t>
    </dgm:pt>
    <dgm:pt modelId="{D1F2B521-4380-4D43-BFF6-C3081B79B6E6}" type="sibTrans" cxnId="{0F728823-F889-4160-ADBA-DCC9344BAC69}">
      <dgm:prSet/>
      <dgm:spPr/>
      <dgm:t>
        <a:bodyPr/>
        <a:lstStyle/>
        <a:p>
          <a:endParaRPr lang="el-GR"/>
        </a:p>
      </dgm:t>
    </dgm:pt>
    <dgm:pt modelId="{6EE288C3-B255-4605-A9AD-98912939516C}">
      <dgm:prSet phldrT="[Κείμενο]"/>
      <dgm:spPr>
        <a:solidFill>
          <a:srgbClr val="002060"/>
        </a:solidFill>
      </dgm:spPr>
      <dgm:t>
        <a:bodyPr/>
        <a:lstStyle/>
        <a:p>
          <a:r>
            <a:rPr lang="el-GR" b="1" dirty="0"/>
            <a:t>Περιγραφή Ιδέας</a:t>
          </a:r>
        </a:p>
        <a:p>
          <a:r>
            <a:rPr lang="el-GR" dirty="0"/>
            <a:t>……</a:t>
          </a:r>
          <a:r>
            <a:rPr lang="en-US" dirty="0"/>
            <a:t>………………</a:t>
          </a:r>
          <a:endParaRPr lang="el-GR" dirty="0"/>
        </a:p>
      </dgm:t>
    </dgm:pt>
    <dgm:pt modelId="{E6222CF6-8A26-49E2-B102-E47D966C0EA9}" type="parTrans" cxnId="{E79F830C-B143-44D9-862E-2CF2511E5721}">
      <dgm:prSet/>
      <dgm:spPr/>
      <dgm:t>
        <a:bodyPr/>
        <a:lstStyle/>
        <a:p>
          <a:endParaRPr lang="el-GR"/>
        </a:p>
      </dgm:t>
    </dgm:pt>
    <dgm:pt modelId="{37524547-259A-47E8-A503-580F27AEA86C}" type="sibTrans" cxnId="{E79F830C-B143-44D9-862E-2CF2511E5721}">
      <dgm:prSet/>
      <dgm:spPr/>
      <dgm:t>
        <a:bodyPr/>
        <a:lstStyle/>
        <a:p>
          <a:endParaRPr lang="el-GR"/>
        </a:p>
      </dgm:t>
    </dgm:pt>
    <dgm:pt modelId="{9CD1EA11-5D78-42FC-856D-6AA3DCE28997}">
      <dgm:prSet phldrT="[Κείμενο]"/>
      <dgm:spPr>
        <a:solidFill>
          <a:srgbClr val="002060"/>
        </a:solidFill>
      </dgm:spPr>
      <dgm:t>
        <a:bodyPr/>
        <a:lstStyle/>
        <a:p>
          <a:endParaRPr lang="el-GR" b="1" dirty="0"/>
        </a:p>
        <a:p>
          <a:r>
            <a:rPr lang="el-GR" b="1" dirty="0"/>
            <a:t>Επικεφαλής Ομάδας (όνομα,</a:t>
          </a:r>
          <a:r>
            <a:rPr lang="en-US" b="1" dirty="0"/>
            <a:t> email, </a:t>
          </a:r>
          <a:r>
            <a:rPr lang="el-GR" b="1" dirty="0"/>
            <a:t>τηλ)</a:t>
          </a:r>
        </a:p>
        <a:p>
          <a:r>
            <a:rPr lang="en-US" b="1" dirty="0"/>
            <a:t>………….</a:t>
          </a:r>
          <a:endParaRPr lang="el-GR" b="1" dirty="0"/>
        </a:p>
        <a:p>
          <a:r>
            <a:rPr lang="el-GR" b="1" dirty="0"/>
            <a:t>Μέλη Ομάδας (όνομα,</a:t>
          </a:r>
          <a:r>
            <a:rPr lang="en-US" b="1" dirty="0"/>
            <a:t> email, </a:t>
          </a:r>
          <a:r>
            <a:rPr lang="el-GR" b="1" dirty="0"/>
            <a:t>τηλ) </a:t>
          </a:r>
        </a:p>
        <a:p>
          <a:r>
            <a:rPr lang="el-GR" b="1" dirty="0"/>
            <a:t>………</a:t>
          </a:r>
          <a:r>
            <a:rPr lang="en-US" b="1" dirty="0"/>
            <a:t>……</a:t>
          </a:r>
          <a:endParaRPr lang="el-GR" b="1" dirty="0"/>
        </a:p>
        <a:p>
          <a:r>
            <a:rPr lang="el-GR" b="1" dirty="0"/>
            <a:t>..................</a:t>
          </a:r>
        </a:p>
        <a:p>
          <a:r>
            <a:rPr lang="en-US" b="1" dirty="0"/>
            <a:t>Site </a:t>
          </a:r>
          <a:r>
            <a:rPr lang="el-GR" b="1" dirty="0"/>
            <a:t>Ομάδας</a:t>
          </a:r>
          <a:r>
            <a:rPr lang="en-US" b="1" dirty="0"/>
            <a:t>:</a:t>
          </a:r>
          <a:endParaRPr lang="el-GR" b="1" dirty="0"/>
        </a:p>
        <a:p>
          <a:r>
            <a:rPr lang="el-GR" b="1" dirty="0"/>
            <a:t>……….</a:t>
          </a:r>
        </a:p>
      </dgm:t>
    </dgm:pt>
    <dgm:pt modelId="{BFA3342A-FD3D-4FFC-9FCC-158767467CEE}" type="parTrans" cxnId="{61669218-187B-4216-B50C-A339E2069988}">
      <dgm:prSet/>
      <dgm:spPr/>
      <dgm:t>
        <a:bodyPr/>
        <a:lstStyle/>
        <a:p>
          <a:endParaRPr lang="el-GR"/>
        </a:p>
      </dgm:t>
    </dgm:pt>
    <dgm:pt modelId="{5A8BADDE-8D78-4E82-B55B-1388BA9D4C12}" type="sibTrans" cxnId="{61669218-187B-4216-B50C-A339E2069988}">
      <dgm:prSet/>
      <dgm:spPr/>
      <dgm:t>
        <a:bodyPr/>
        <a:lstStyle/>
        <a:p>
          <a:endParaRPr lang="el-GR"/>
        </a:p>
      </dgm:t>
    </dgm:pt>
    <dgm:pt modelId="{CC7D190E-F7EC-485B-A11D-C4719F97CB27}" type="pres">
      <dgm:prSet presAssocID="{9A7BECC8-EFFA-4DBA-834C-30BC97663F55}" presName="Name0" presStyleCnt="0">
        <dgm:presLayoutVars>
          <dgm:dir/>
          <dgm:resizeHandles val="exact"/>
        </dgm:presLayoutVars>
      </dgm:prSet>
      <dgm:spPr/>
    </dgm:pt>
    <dgm:pt modelId="{DEE359BE-E2F9-4A13-BBAF-A9F8239B4B1D}" type="pres">
      <dgm:prSet presAssocID="{9E555F74-31C0-41DF-B1BB-2362942EBEB2}" presName="node" presStyleLbl="node1" presStyleIdx="0" presStyleCnt="3">
        <dgm:presLayoutVars>
          <dgm:bulletEnabled val="1"/>
        </dgm:presLayoutVars>
      </dgm:prSet>
      <dgm:spPr/>
    </dgm:pt>
    <dgm:pt modelId="{107DEF2E-6DD0-4331-AFEE-7191B3AEBAEF}" type="pres">
      <dgm:prSet presAssocID="{D1F2B521-4380-4D43-BFF6-C3081B79B6E6}" presName="sibTrans" presStyleLbl="sibTrans1D1" presStyleIdx="0" presStyleCnt="2"/>
      <dgm:spPr/>
    </dgm:pt>
    <dgm:pt modelId="{73B1859C-E126-47AF-A7D7-91A81E9237F1}" type="pres">
      <dgm:prSet presAssocID="{D1F2B521-4380-4D43-BFF6-C3081B79B6E6}" presName="connectorText" presStyleLbl="sibTrans1D1" presStyleIdx="0" presStyleCnt="2"/>
      <dgm:spPr/>
    </dgm:pt>
    <dgm:pt modelId="{EA7C0346-C30D-4ABE-9384-76FB4A04D30D}" type="pres">
      <dgm:prSet presAssocID="{6EE288C3-B255-4605-A9AD-98912939516C}" presName="node" presStyleLbl="node1" presStyleIdx="1" presStyleCnt="3">
        <dgm:presLayoutVars>
          <dgm:bulletEnabled val="1"/>
        </dgm:presLayoutVars>
      </dgm:prSet>
      <dgm:spPr/>
    </dgm:pt>
    <dgm:pt modelId="{08A3F3B2-7F18-4138-BDAD-29C92087A3A8}" type="pres">
      <dgm:prSet presAssocID="{37524547-259A-47E8-A503-580F27AEA86C}" presName="sibTrans" presStyleLbl="sibTrans1D1" presStyleIdx="1" presStyleCnt="2"/>
      <dgm:spPr/>
    </dgm:pt>
    <dgm:pt modelId="{B3D550FC-3C1B-4E5F-8BDF-73118757C535}" type="pres">
      <dgm:prSet presAssocID="{37524547-259A-47E8-A503-580F27AEA86C}" presName="connectorText" presStyleLbl="sibTrans1D1" presStyleIdx="1" presStyleCnt="2"/>
      <dgm:spPr/>
    </dgm:pt>
    <dgm:pt modelId="{5F18E4FF-3E97-4E63-8C01-25348BF54902}" type="pres">
      <dgm:prSet presAssocID="{9CD1EA11-5D78-42FC-856D-6AA3DCE28997}" presName="node" presStyleLbl="node1" presStyleIdx="2" presStyleCnt="3">
        <dgm:presLayoutVars>
          <dgm:bulletEnabled val="1"/>
        </dgm:presLayoutVars>
      </dgm:prSet>
      <dgm:spPr/>
    </dgm:pt>
  </dgm:ptLst>
  <dgm:cxnLst>
    <dgm:cxn modelId="{2732B902-6D66-43C3-B365-0FE43AF081FD}" type="presOf" srcId="{9A7BECC8-EFFA-4DBA-834C-30BC97663F55}" destId="{CC7D190E-F7EC-485B-A11D-C4719F97CB27}" srcOrd="0" destOrd="0" presId="urn:microsoft.com/office/officeart/2016/7/layout/RepeatingBendingProcessNew"/>
    <dgm:cxn modelId="{E79F830C-B143-44D9-862E-2CF2511E5721}" srcId="{9A7BECC8-EFFA-4DBA-834C-30BC97663F55}" destId="{6EE288C3-B255-4605-A9AD-98912939516C}" srcOrd="1" destOrd="0" parTransId="{E6222CF6-8A26-49E2-B102-E47D966C0EA9}" sibTransId="{37524547-259A-47E8-A503-580F27AEA86C}"/>
    <dgm:cxn modelId="{61669218-187B-4216-B50C-A339E2069988}" srcId="{9A7BECC8-EFFA-4DBA-834C-30BC97663F55}" destId="{9CD1EA11-5D78-42FC-856D-6AA3DCE28997}" srcOrd="2" destOrd="0" parTransId="{BFA3342A-FD3D-4FFC-9FCC-158767467CEE}" sibTransId="{5A8BADDE-8D78-4E82-B55B-1388BA9D4C12}"/>
    <dgm:cxn modelId="{D09FB021-2ACF-4849-AB56-8470E0C985A3}" type="presOf" srcId="{D1F2B521-4380-4D43-BFF6-C3081B79B6E6}" destId="{73B1859C-E126-47AF-A7D7-91A81E9237F1}" srcOrd="1" destOrd="0" presId="urn:microsoft.com/office/officeart/2016/7/layout/RepeatingBendingProcessNew"/>
    <dgm:cxn modelId="{0F728823-F889-4160-ADBA-DCC9344BAC69}" srcId="{9A7BECC8-EFFA-4DBA-834C-30BC97663F55}" destId="{9E555F74-31C0-41DF-B1BB-2362942EBEB2}" srcOrd="0" destOrd="0" parTransId="{CDEAB261-DA4D-4776-A759-B643C07AFD71}" sibTransId="{D1F2B521-4380-4D43-BFF6-C3081B79B6E6}"/>
    <dgm:cxn modelId="{000AB431-FE8E-455C-A702-AADE066CF7B0}" type="presOf" srcId="{D1F2B521-4380-4D43-BFF6-C3081B79B6E6}" destId="{107DEF2E-6DD0-4331-AFEE-7191B3AEBAEF}" srcOrd="0" destOrd="0" presId="urn:microsoft.com/office/officeart/2016/7/layout/RepeatingBendingProcessNew"/>
    <dgm:cxn modelId="{A584B560-F541-421D-8F62-FF9317FE3B6D}" type="presOf" srcId="{37524547-259A-47E8-A503-580F27AEA86C}" destId="{08A3F3B2-7F18-4138-BDAD-29C92087A3A8}" srcOrd="0" destOrd="0" presId="urn:microsoft.com/office/officeart/2016/7/layout/RepeatingBendingProcessNew"/>
    <dgm:cxn modelId="{7DC54E6D-087E-4FBE-B7C2-DB2063EDBA92}" type="presOf" srcId="{9CD1EA11-5D78-42FC-856D-6AA3DCE28997}" destId="{5F18E4FF-3E97-4E63-8C01-25348BF54902}" srcOrd="0" destOrd="0" presId="urn:microsoft.com/office/officeart/2016/7/layout/RepeatingBendingProcessNew"/>
    <dgm:cxn modelId="{9C3FF788-61F9-4C3A-ABFE-CAC8FE37DD08}" type="presOf" srcId="{6EE288C3-B255-4605-A9AD-98912939516C}" destId="{EA7C0346-C30D-4ABE-9384-76FB4A04D30D}" srcOrd="0" destOrd="0" presId="urn:microsoft.com/office/officeart/2016/7/layout/RepeatingBendingProcessNew"/>
    <dgm:cxn modelId="{A822F399-5E71-4093-83D4-CDE3E9AF2CD4}" type="presOf" srcId="{37524547-259A-47E8-A503-580F27AEA86C}" destId="{B3D550FC-3C1B-4E5F-8BDF-73118757C535}" srcOrd="1" destOrd="0" presId="urn:microsoft.com/office/officeart/2016/7/layout/RepeatingBendingProcessNew"/>
    <dgm:cxn modelId="{72BFFAFE-9ABD-49BF-9FA8-E9D6B9DB8D3A}" type="presOf" srcId="{9E555F74-31C0-41DF-B1BB-2362942EBEB2}" destId="{DEE359BE-E2F9-4A13-BBAF-A9F8239B4B1D}" srcOrd="0" destOrd="0" presId="urn:microsoft.com/office/officeart/2016/7/layout/RepeatingBendingProcessNew"/>
    <dgm:cxn modelId="{3B77DBD0-888D-452B-9532-D0BF02F6E851}" type="presParOf" srcId="{CC7D190E-F7EC-485B-A11D-C4719F97CB27}" destId="{DEE359BE-E2F9-4A13-BBAF-A9F8239B4B1D}" srcOrd="0" destOrd="0" presId="urn:microsoft.com/office/officeart/2016/7/layout/RepeatingBendingProcessNew"/>
    <dgm:cxn modelId="{82FD0A85-B36B-4B50-9B2E-BED841F516CB}" type="presParOf" srcId="{CC7D190E-F7EC-485B-A11D-C4719F97CB27}" destId="{107DEF2E-6DD0-4331-AFEE-7191B3AEBAEF}" srcOrd="1" destOrd="0" presId="urn:microsoft.com/office/officeart/2016/7/layout/RepeatingBendingProcessNew"/>
    <dgm:cxn modelId="{473FA277-9A6D-4B44-A16C-232277AF2343}" type="presParOf" srcId="{107DEF2E-6DD0-4331-AFEE-7191B3AEBAEF}" destId="{73B1859C-E126-47AF-A7D7-91A81E9237F1}" srcOrd="0" destOrd="0" presId="urn:microsoft.com/office/officeart/2016/7/layout/RepeatingBendingProcessNew"/>
    <dgm:cxn modelId="{B8234E04-83F1-43A5-86A8-4A76E4DD72DB}" type="presParOf" srcId="{CC7D190E-F7EC-485B-A11D-C4719F97CB27}" destId="{EA7C0346-C30D-4ABE-9384-76FB4A04D30D}" srcOrd="2" destOrd="0" presId="urn:microsoft.com/office/officeart/2016/7/layout/RepeatingBendingProcessNew"/>
    <dgm:cxn modelId="{067BD88C-0E6E-4378-AE57-A3E21A5E355C}" type="presParOf" srcId="{CC7D190E-F7EC-485B-A11D-C4719F97CB27}" destId="{08A3F3B2-7F18-4138-BDAD-29C92087A3A8}" srcOrd="3" destOrd="0" presId="urn:microsoft.com/office/officeart/2016/7/layout/RepeatingBendingProcessNew"/>
    <dgm:cxn modelId="{51A2935D-3FC6-4A65-97E8-156509104BA6}" type="presParOf" srcId="{08A3F3B2-7F18-4138-BDAD-29C92087A3A8}" destId="{B3D550FC-3C1B-4E5F-8BDF-73118757C535}" srcOrd="0" destOrd="0" presId="urn:microsoft.com/office/officeart/2016/7/layout/RepeatingBendingProcessNew"/>
    <dgm:cxn modelId="{CD9A4371-E5D4-4374-8E73-42CBE8C181C5}" type="presParOf" srcId="{CC7D190E-F7EC-485B-A11D-C4719F97CB27}" destId="{5F18E4FF-3E97-4E63-8C01-25348BF54902}" srcOrd="4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7DEF2E-6DD0-4331-AFEE-7191B3AEBAEF}">
      <dsp:nvSpPr>
        <dsp:cNvPr id="0" name=""/>
        <dsp:cNvSpPr/>
      </dsp:nvSpPr>
      <dsp:spPr>
        <a:xfrm>
          <a:off x="3162315" y="2206545"/>
          <a:ext cx="69399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93994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500" kern="1200"/>
        </a:p>
      </dsp:txBody>
      <dsp:txXfrm>
        <a:off x="3491197" y="2248638"/>
        <a:ext cx="36229" cy="7253"/>
      </dsp:txXfrm>
    </dsp:sp>
    <dsp:sp modelId="{DEE359BE-E2F9-4A13-BBAF-A9F8239B4B1D}">
      <dsp:nvSpPr>
        <dsp:cNvPr id="0" name=""/>
        <dsp:cNvSpPr/>
      </dsp:nvSpPr>
      <dsp:spPr>
        <a:xfrm>
          <a:off x="13704" y="1307141"/>
          <a:ext cx="3150410" cy="1890246"/>
        </a:xfrm>
        <a:prstGeom prst="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373" tIns="162041" rIns="154373" bIns="162041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b="1" kern="1200" dirty="0">
              <a:cs typeface="AngsanaUPC" panose="020B0502040204020203" pitchFamily="18" charset="-34"/>
            </a:rPr>
            <a:t>Πανεπιστήμιο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 dirty="0"/>
            <a:t>……</a:t>
          </a:r>
          <a:r>
            <a:rPr lang="en-US" sz="1200" kern="1200" dirty="0"/>
            <a:t>….</a:t>
          </a:r>
          <a:endParaRPr lang="el-GR" sz="1200" kern="1200" dirty="0"/>
        </a:p>
      </dsp:txBody>
      <dsp:txXfrm>
        <a:off x="13704" y="1307141"/>
        <a:ext cx="3150410" cy="1890246"/>
      </dsp:txXfrm>
    </dsp:sp>
    <dsp:sp modelId="{08A3F3B2-7F18-4138-BDAD-29C92087A3A8}">
      <dsp:nvSpPr>
        <dsp:cNvPr id="0" name=""/>
        <dsp:cNvSpPr/>
      </dsp:nvSpPr>
      <dsp:spPr>
        <a:xfrm>
          <a:off x="7037319" y="2206545"/>
          <a:ext cx="69399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93994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500" kern="1200"/>
        </a:p>
      </dsp:txBody>
      <dsp:txXfrm>
        <a:off x="7366201" y="2248638"/>
        <a:ext cx="36229" cy="7253"/>
      </dsp:txXfrm>
    </dsp:sp>
    <dsp:sp modelId="{EA7C0346-C30D-4ABE-9384-76FB4A04D30D}">
      <dsp:nvSpPr>
        <dsp:cNvPr id="0" name=""/>
        <dsp:cNvSpPr/>
      </dsp:nvSpPr>
      <dsp:spPr>
        <a:xfrm>
          <a:off x="3888709" y="1307141"/>
          <a:ext cx="3150410" cy="1890246"/>
        </a:xfrm>
        <a:prstGeom prst="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373" tIns="162041" rIns="154373" bIns="162041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b="1" kern="1200" dirty="0"/>
            <a:t>Περιγραφή Ιδέας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 dirty="0"/>
            <a:t>……</a:t>
          </a:r>
          <a:r>
            <a:rPr lang="en-US" sz="1200" kern="1200" dirty="0"/>
            <a:t>………………</a:t>
          </a:r>
          <a:endParaRPr lang="el-GR" sz="1200" kern="1200" dirty="0"/>
        </a:p>
      </dsp:txBody>
      <dsp:txXfrm>
        <a:off x="3888709" y="1307141"/>
        <a:ext cx="3150410" cy="1890246"/>
      </dsp:txXfrm>
    </dsp:sp>
    <dsp:sp modelId="{5F18E4FF-3E97-4E63-8C01-25348BF54902}">
      <dsp:nvSpPr>
        <dsp:cNvPr id="0" name=""/>
        <dsp:cNvSpPr/>
      </dsp:nvSpPr>
      <dsp:spPr>
        <a:xfrm>
          <a:off x="7763713" y="1307141"/>
          <a:ext cx="3150410" cy="1890246"/>
        </a:xfrm>
        <a:prstGeom prst="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373" tIns="162041" rIns="154373" bIns="162041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200" b="1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b="1" kern="1200" dirty="0"/>
            <a:t>Επικεφαλής Ομάδας (όνομα,</a:t>
          </a:r>
          <a:r>
            <a:rPr lang="en-US" sz="1200" b="1" kern="1200" dirty="0"/>
            <a:t> email, </a:t>
          </a:r>
          <a:r>
            <a:rPr lang="el-GR" sz="1200" b="1" kern="1200" dirty="0"/>
            <a:t>τηλ)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………….</a:t>
          </a:r>
          <a:endParaRPr lang="el-GR" sz="1200" b="1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b="1" kern="1200" dirty="0"/>
            <a:t>Μέλη Ομάδας (όνομα,</a:t>
          </a:r>
          <a:r>
            <a:rPr lang="en-US" sz="1200" b="1" kern="1200" dirty="0"/>
            <a:t> email, </a:t>
          </a:r>
          <a:r>
            <a:rPr lang="el-GR" sz="1200" b="1" kern="1200" dirty="0"/>
            <a:t>τηλ)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b="1" kern="1200" dirty="0"/>
            <a:t>………</a:t>
          </a:r>
          <a:r>
            <a:rPr lang="en-US" sz="1200" b="1" kern="1200" dirty="0"/>
            <a:t>……</a:t>
          </a:r>
          <a:endParaRPr lang="el-GR" sz="1200" b="1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b="1" kern="1200" dirty="0"/>
            <a:t>..................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Site </a:t>
          </a:r>
          <a:r>
            <a:rPr lang="el-GR" sz="1200" b="1" kern="1200" dirty="0"/>
            <a:t>Ομάδας</a:t>
          </a:r>
          <a:r>
            <a:rPr lang="en-US" sz="1200" b="1" kern="1200" dirty="0"/>
            <a:t>:</a:t>
          </a:r>
          <a:endParaRPr lang="el-GR" sz="1200" b="1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b="1" kern="1200" dirty="0"/>
            <a:t>……….</a:t>
          </a:r>
        </a:p>
      </dsp:txBody>
      <dsp:txXfrm>
        <a:off x="7763713" y="1307141"/>
        <a:ext cx="3150410" cy="18902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9163" cy="341393"/>
          </a:xfrm>
          <a:prstGeom prst="rect">
            <a:avLst/>
          </a:prstGeom>
        </p:spPr>
        <p:txBody>
          <a:bodyPr vert="horz" lIns="91449" tIns="45725" rIns="91449" bIns="45725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31763" y="0"/>
            <a:ext cx="4309163" cy="341393"/>
          </a:xfrm>
          <a:prstGeom prst="rect">
            <a:avLst/>
          </a:prstGeom>
        </p:spPr>
        <p:txBody>
          <a:bodyPr vert="horz" lIns="91449" tIns="45725" rIns="91449" bIns="45725" rtlCol="0"/>
          <a:lstStyle>
            <a:lvl1pPr algn="r">
              <a:defRPr sz="1200"/>
            </a:lvl1pPr>
          </a:lstStyle>
          <a:p>
            <a:fld id="{62A67D01-8B52-4AD1-905A-2691205678E2}" type="datetimeFigureOut">
              <a:rPr lang="el-GR" smtClean="0"/>
              <a:t>24/3/2025</a:t>
            </a:fld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68983"/>
            <a:ext cx="4309163" cy="341393"/>
          </a:xfrm>
          <a:prstGeom prst="rect">
            <a:avLst/>
          </a:prstGeom>
        </p:spPr>
        <p:txBody>
          <a:bodyPr vert="horz" lIns="91449" tIns="45725" rIns="91449" bIns="45725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31763" y="6468983"/>
            <a:ext cx="4309163" cy="341393"/>
          </a:xfrm>
          <a:prstGeom prst="rect">
            <a:avLst/>
          </a:prstGeom>
        </p:spPr>
        <p:txBody>
          <a:bodyPr vert="horz" lIns="91449" tIns="45725" rIns="91449" bIns="45725" rtlCol="0" anchor="b"/>
          <a:lstStyle>
            <a:lvl1pPr algn="r">
              <a:defRPr sz="1200"/>
            </a:lvl1pPr>
          </a:lstStyle>
          <a:p>
            <a:fld id="{1C2C0CD8-E9B9-4C40-82B8-BD2606D3E4F7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448334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8422" cy="342096"/>
          </a:xfrm>
          <a:prstGeom prst="rect">
            <a:avLst/>
          </a:prstGeom>
        </p:spPr>
        <p:txBody>
          <a:bodyPr vert="horz" lIns="80402" tIns="40201" rIns="80402" bIns="40201" rtlCol="0"/>
          <a:lstStyle>
            <a:lvl1pPr algn="l">
              <a:defRPr sz="1100"/>
            </a:lvl1pPr>
          </a:lstStyle>
          <a:p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31502" y="0"/>
            <a:ext cx="4308422" cy="342096"/>
          </a:xfrm>
          <a:prstGeom prst="rect">
            <a:avLst/>
          </a:prstGeom>
        </p:spPr>
        <p:txBody>
          <a:bodyPr vert="horz" lIns="80402" tIns="40201" rIns="80402" bIns="40201" rtlCol="0"/>
          <a:lstStyle>
            <a:lvl1pPr algn="r">
              <a:defRPr sz="1100"/>
            </a:lvl1pPr>
          </a:lstStyle>
          <a:p>
            <a:fld id="{671C2EF0-8A20-41F6-8497-311F4DA62DC2}" type="datetimeFigureOut">
              <a:rPr lang="el-GR" smtClean="0"/>
              <a:t>24/3/2025</a:t>
            </a:fld>
            <a:endParaRPr lang="el-G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50900"/>
            <a:ext cx="4087813" cy="2298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0402" tIns="40201" rIns="80402" bIns="40201" rtlCol="0" anchor="ctr"/>
          <a:lstStyle/>
          <a:p>
            <a:endParaRPr lang="el-GR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4252" y="3277494"/>
            <a:ext cx="7954010" cy="2681585"/>
          </a:xfrm>
          <a:prstGeom prst="rect">
            <a:avLst/>
          </a:prstGeom>
        </p:spPr>
        <p:txBody>
          <a:bodyPr vert="horz" lIns="80402" tIns="40201" rIns="80402" bIns="4020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68281"/>
            <a:ext cx="4308422" cy="342095"/>
          </a:xfrm>
          <a:prstGeom prst="rect">
            <a:avLst/>
          </a:prstGeom>
        </p:spPr>
        <p:txBody>
          <a:bodyPr vert="horz" lIns="80402" tIns="40201" rIns="80402" bIns="40201" rtlCol="0" anchor="b"/>
          <a:lstStyle>
            <a:lvl1pPr algn="l">
              <a:defRPr sz="1100"/>
            </a:lvl1pPr>
          </a:lstStyle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31502" y="6468281"/>
            <a:ext cx="4308422" cy="342095"/>
          </a:xfrm>
          <a:prstGeom prst="rect">
            <a:avLst/>
          </a:prstGeom>
        </p:spPr>
        <p:txBody>
          <a:bodyPr vert="horz" lIns="80402" tIns="40201" rIns="80402" bIns="40201" rtlCol="0" anchor="b"/>
          <a:lstStyle>
            <a:lvl1pPr algn="r">
              <a:defRPr sz="1100"/>
            </a:lvl1pPr>
          </a:lstStyle>
          <a:p>
            <a:fld id="{6716F423-7313-4312-BAAA-333DA53A1656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37276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4C182B-08E4-4C17-B543-B5628F54E3B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271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F7692E-C0C7-2DFE-4CA2-6534065739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9F441A2-6953-0284-E69E-D96EEE4E041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8315412-1E79-934A-B403-127A4867802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2B176C-B485-27B4-4019-C660965EC31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4C182B-08E4-4C17-B543-B5628F54E3B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6243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>
            <a:spLocks noGrp="1"/>
          </p:cNvSpPr>
          <p:nvPr>
            <p:ph type="title"/>
          </p:nvPr>
        </p:nvSpPr>
        <p:spPr>
          <a:xfrm>
            <a:off x="1524000" y="1122363"/>
            <a:ext cx="9144001" cy="2387602"/>
          </a:xfrm>
          <a:prstGeom prst="rect">
            <a:avLst/>
          </a:prstGeom>
        </p:spPr>
        <p:txBody>
          <a:bodyPr anchor="b"/>
          <a:lstStyle>
            <a:lvl1pPr algn="ctr">
              <a:defRPr sz="6050"/>
            </a:lvl1pPr>
          </a:lstStyle>
          <a:p>
            <a:r>
              <a:t>Title Text</a:t>
            </a:r>
          </a:p>
        </p:txBody>
      </p:sp>
      <p:sp>
        <p:nvSpPr>
          <p:cNvPr id="12" name="Body Level One…"/>
          <p:cNvSpPr>
            <a:spLocks noGrp="1"/>
          </p:cNvSpPr>
          <p:nvPr>
            <p:ph type="body" sz="quarter" idx="1"/>
          </p:nvPr>
        </p:nvSpPr>
        <p:spPr>
          <a:xfrm>
            <a:off x="1524000" y="3602038"/>
            <a:ext cx="9144001" cy="1655764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350"/>
            </a:lvl1pPr>
            <a:lvl2pPr marL="0" indent="0" algn="ctr">
              <a:buSzTx/>
              <a:buFontTx/>
              <a:buNone/>
              <a:defRPr sz="2350"/>
            </a:lvl2pPr>
            <a:lvl3pPr marL="0" indent="0" algn="ctr">
              <a:buSzTx/>
              <a:buFontTx/>
              <a:buNone/>
              <a:defRPr sz="2350"/>
            </a:lvl3pPr>
            <a:lvl4pPr marL="0" indent="0" algn="ctr">
              <a:buSzTx/>
              <a:buFontTx/>
              <a:buNone/>
              <a:defRPr sz="2350"/>
            </a:lvl4pPr>
            <a:lvl5pPr marL="0" indent="0" algn="ctr">
              <a:buSzTx/>
              <a:buFontTx/>
              <a:buNone/>
              <a:defRPr sz="235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675226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itle Text"/>
          <p:cNvSpPr>
            <a:spLocks noGrp="1"/>
          </p:cNvSpPr>
          <p:nvPr>
            <p:ph type="title"/>
          </p:nvPr>
        </p:nvSpPr>
        <p:spPr>
          <a:xfrm>
            <a:off x="8724901" y="365125"/>
            <a:ext cx="2628901" cy="5811838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8" name="Body Level One…"/>
          <p:cNvSpPr>
            <a:spLocks noGrp="1"/>
          </p:cNvSpPr>
          <p:nvPr>
            <p:ph type="body" idx="1"/>
          </p:nvPr>
        </p:nvSpPr>
        <p:spPr>
          <a:xfrm>
            <a:off x="838200" y="365125"/>
            <a:ext cx="7734303" cy="58118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9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2596130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lide Number"/>
          <p:cNvSpPr>
            <a:spLocks noGrp="1"/>
          </p:cNvSpPr>
          <p:nvPr>
            <p:ph type="sldNum" sz="quarter" idx="2"/>
          </p:nvPr>
        </p:nvSpPr>
        <p:spPr>
          <a:xfrm>
            <a:off x="8462545" y="6217861"/>
            <a:ext cx="275056" cy="27697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6927996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White 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A6A6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graphicFrame>
        <p:nvGraphicFramePr>
          <p:cNvPr id="65" name="Table"/>
          <p:cNvGraphicFramePr/>
          <p:nvPr>
            <p:extLst>
              <p:ext uri="{D42A27DB-BD31-4B8C-83A1-F6EECF244321}">
                <p14:modId xmlns:p14="http://schemas.microsoft.com/office/powerpoint/2010/main" val="2524898508"/>
              </p:ext>
            </p:extLst>
          </p:nvPr>
        </p:nvGraphicFramePr>
        <p:xfrm>
          <a:off x="339784" y="6398056"/>
          <a:ext cx="2286000" cy="200248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0248">
                <a:tc>
                  <a:txBody>
                    <a:bodyPr/>
                    <a:lstStyle/>
                    <a:p>
                      <a:pPr indent="0">
                        <a:defRPr sz="1800">
                          <a:solidFill>
                            <a:srgbClr val="000000"/>
                          </a:solidFill>
                        </a:defRPr>
                      </a:pPr>
                      <a:fld id="{1135DDC6-AA98-0445-8EAE-359B54D18E45}" type="datetime4">
                        <a:rPr lang="en-US" sz="1000" smtClean="0">
                          <a:solidFill>
                            <a:srgbClr val="A6A6A8"/>
                          </a:solidFill>
                        </a:rPr>
                        <a:t>March 24, 2025</a:t>
                      </a:fld>
                      <a:endParaRPr sz="1000">
                        <a:solidFill>
                          <a:srgbClr val="A6A6A8"/>
                        </a:solidFill>
                      </a:endParaRPr>
                    </a:p>
                  </a:txBody>
                  <a:tcPr marL="0" marR="0" marT="0" marB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Lorem ipsum dolor">
            <a:extLst>
              <a:ext uri="{FF2B5EF4-FFF2-40B4-BE49-F238E27FC236}">
                <a16:creationId xmlns:a16="http://schemas.microsoft.com/office/drawing/2014/main" id="{321F9692-0489-234B-83DF-31B567BB1A20}"/>
              </a:ext>
            </a:extLst>
          </p:cNvPr>
          <p:cNvSpPr txBox="1">
            <a:spLocks noGrp="1"/>
          </p:cNvSpPr>
          <p:nvPr>
            <p:ph type="body" idx="13"/>
          </p:nvPr>
        </p:nvSpPr>
        <p:spPr>
          <a:xfrm>
            <a:off x="340806" y="334789"/>
            <a:ext cx="11046353" cy="563283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lnSpc>
                <a:spcPct val="90000"/>
              </a:lnSpc>
              <a:defRPr sz="6000">
                <a:solidFill>
                  <a:srgbClr val="EB3F43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7866122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297AAB3-F2CD-4974-89B4-F8F66185B2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DACCC1-F7E5-4CBA-A2FA-7CF428CA29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166C042-779C-402B-A3D3-C309EF5B9ECD}" type="datetimeFigureOut">
              <a:rPr lang="el-GR" smtClean="0"/>
              <a:t>24/3/2025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B010CB-D78D-4959-8CA4-3C553AE91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B7675C-4778-44E0-9FDF-05C75473B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A4CFAE-D291-4959-9818-5B3520B2FFC0}" type="slidenum">
              <a:rPr lang="el-GR" smtClean="0"/>
              <a:t>‹#›</a:t>
            </a:fld>
            <a:endParaRPr lang="el-GR"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F7BC2190-B39F-3169-6839-55ED4D3DA19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1308" y="223315"/>
            <a:ext cx="761034" cy="1056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270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1" cy="2852739"/>
          </a:xfrm>
          <a:prstGeom prst="rect">
            <a:avLst/>
          </a:prstGeom>
        </p:spPr>
        <p:txBody>
          <a:bodyPr anchor="b"/>
          <a:lstStyle>
            <a:lvl1pPr>
              <a:defRPr sz="6050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>
            <a:spLocks noGrp="1"/>
          </p:cNvSpPr>
          <p:nvPr>
            <p:ph type="body" sz="quarter" idx="1"/>
          </p:nvPr>
        </p:nvSpPr>
        <p:spPr>
          <a:xfrm>
            <a:off x="831850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50">
                <a:solidFill>
                  <a:srgbClr val="888888"/>
                </a:solidFill>
              </a:defRPr>
            </a:lvl1pPr>
            <a:lvl2pPr marL="0" indent="0">
              <a:buSzTx/>
              <a:buFontTx/>
              <a:buNone/>
              <a:defRPr sz="2350">
                <a:solidFill>
                  <a:srgbClr val="888888"/>
                </a:solidFill>
              </a:defRPr>
            </a:lvl2pPr>
            <a:lvl3pPr marL="0" indent="0">
              <a:buSzTx/>
              <a:buFontTx/>
              <a:buNone/>
              <a:defRPr sz="2350">
                <a:solidFill>
                  <a:srgbClr val="888888"/>
                </a:solidFill>
              </a:defRPr>
            </a:lvl3pPr>
            <a:lvl4pPr marL="0" indent="0">
              <a:buSzTx/>
              <a:buFontTx/>
              <a:buNone/>
              <a:defRPr sz="2350">
                <a:solidFill>
                  <a:srgbClr val="888888"/>
                </a:solidFill>
              </a:defRPr>
            </a:lvl4pPr>
            <a:lvl5pPr marL="0" indent="0">
              <a:buSzTx/>
              <a:buFontTx/>
              <a:buNone/>
              <a:defRPr sz="235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347533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3096566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>
            <a:spLocks noGrp="1"/>
          </p:cNvSpPr>
          <p:nvPr>
            <p:ph type="title"/>
          </p:nvPr>
        </p:nvSpPr>
        <p:spPr>
          <a:xfrm>
            <a:off x="839787" y="365126"/>
            <a:ext cx="10515602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>
            <a:spLocks noGrp="1"/>
          </p:cNvSpPr>
          <p:nvPr>
            <p:ph type="body" sz="quarter" idx="1"/>
          </p:nvPr>
        </p:nvSpPr>
        <p:spPr>
          <a:xfrm>
            <a:off x="839788" y="1681163"/>
            <a:ext cx="5157789" cy="823914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50" b="1"/>
            </a:lvl1pPr>
            <a:lvl2pPr marL="0" indent="0">
              <a:buSzTx/>
              <a:buFontTx/>
              <a:buNone/>
              <a:defRPr sz="2350" b="1"/>
            </a:lvl2pPr>
            <a:lvl3pPr marL="0" indent="0">
              <a:buSzTx/>
              <a:buFontTx/>
              <a:buNone/>
              <a:defRPr sz="2350" b="1"/>
            </a:lvl3pPr>
            <a:lvl4pPr marL="0" indent="0">
              <a:buSzTx/>
              <a:buFontTx/>
              <a:buNone/>
              <a:defRPr sz="2350" b="1"/>
            </a:lvl4pPr>
            <a:lvl5pPr marL="0" indent="0">
              <a:buSzTx/>
              <a:buFontTx/>
              <a:buNone/>
              <a:defRPr sz="235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Rectangle"/>
          <p:cNvSpPr>
            <a:spLocks noGrp="1"/>
          </p:cNvSpPr>
          <p:nvPr>
            <p:ph type="body" sz="quarter" idx="13"/>
          </p:nvPr>
        </p:nvSpPr>
        <p:spPr>
          <a:xfrm>
            <a:off x="6172200" y="1681163"/>
            <a:ext cx="5183190" cy="823914"/>
          </a:xfrm>
          <a:prstGeom prst="rect">
            <a:avLst/>
          </a:prstGeom>
        </p:spPr>
        <p:txBody>
          <a:bodyPr lIns="45718" tIns="45718" rIns="45718" bIns="45718" anchor="b"/>
          <a:lstStyle/>
          <a:p>
            <a:endParaRPr/>
          </a:p>
        </p:txBody>
      </p:sp>
      <p:sp>
        <p:nvSpPr>
          <p:cNvPr id="50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79345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330830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"/>
          <p:cNvSpPr/>
          <p:nvPr/>
        </p:nvSpPr>
        <p:spPr>
          <a:xfrm>
            <a:off x="0" y="-1"/>
            <a:ext cx="12192000" cy="1401766"/>
          </a:xfrm>
          <a:prstGeom prst="rect">
            <a:avLst/>
          </a:prstGeom>
          <a:solidFill>
            <a:srgbClr val="00CAFF"/>
          </a:solidFill>
          <a:ln w="12700">
            <a:solidFill>
              <a:srgbClr val="00CAFF"/>
            </a:solidFill>
            <a:miter lim="400000"/>
          </a:ln>
        </p:spPr>
        <p:txBody>
          <a:bodyPr lIns="22859" tIns="22859" rIns="22859" bIns="22859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 sz="900"/>
          </a:p>
        </p:txBody>
      </p:sp>
      <p:sp>
        <p:nvSpPr>
          <p:cNvPr id="66" name="Rectangle"/>
          <p:cNvSpPr/>
          <p:nvPr/>
        </p:nvSpPr>
        <p:spPr>
          <a:xfrm>
            <a:off x="321845" y="434975"/>
            <a:ext cx="11433175" cy="598805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63500" dist="12700" dir="5400000" rotWithShape="0">
              <a:srgbClr val="000000">
                <a:alpha val="43137"/>
              </a:srgbClr>
            </a:outerShdw>
          </a:effectLst>
        </p:spPr>
        <p:txBody>
          <a:bodyPr lIns="22859" tIns="22859" rIns="22859" bIns="22859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 sz="900"/>
          </a:p>
        </p:txBody>
      </p:sp>
      <p:sp>
        <p:nvSpPr>
          <p:cNvPr id="68" name="Line"/>
          <p:cNvSpPr/>
          <p:nvPr/>
        </p:nvSpPr>
        <p:spPr>
          <a:xfrm>
            <a:off x="379412" y="1401764"/>
            <a:ext cx="11269665" cy="1"/>
          </a:xfrm>
          <a:prstGeom prst="line">
            <a:avLst/>
          </a:prstGeom>
          <a:ln w="28575">
            <a:solidFill>
              <a:srgbClr val="D9D9D9"/>
            </a:solidFill>
            <a:miter/>
          </a:ln>
        </p:spPr>
        <p:txBody>
          <a:bodyPr lIns="22859" tIns="22859" rIns="22859" bIns="22859"/>
          <a:lstStyle/>
          <a:p>
            <a:endParaRPr sz="900"/>
          </a:p>
        </p:txBody>
      </p:sp>
      <p:sp>
        <p:nvSpPr>
          <p:cNvPr id="71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14846994-FC0C-555C-AFB2-3C9E5FE5CDA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23760" y="512403"/>
            <a:ext cx="585025" cy="811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46084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itle Text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79" name="Body Level One…"/>
          <p:cNvSpPr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3726" indent="-256620">
              <a:defRPr sz="3200"/>
            </a:lvl2pPr>
            <a:lvl3pPr marL="1225434" indent="-311221">
              <a:defRPr sz="3200"/>
            </a:lvl3pPr>
            <a:lvl4pPr marL="1737003" indent="-365684">
              <a:defRPr sz="3200"/>
            </a:lvl4pPr>
            <a:lvl5pPr marL="2194109" indent="-365685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0" name="Rectangle"/>
          <p:cNvSpPr>
            <a:spLocks noGrp="1"/>
          </p:cNvSpPr>
          <p:nvPr>
            <p:ph type="body" sz="quarter" idx="13"/>
          </p:nvPr>
        </p:nvSpPr>
        <p:spPr>
          <a:xfrm>
            <a:off x="839788" y="2057400"/>
            <a:ext cx="3932238" cy="3811590"/>
          </a:xfrm>
          <a:prstGeom prst="rect">
            <a:avLst/>
          </a:prstGeom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81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72593438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itle Text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89" name="Image"/>
          <p:cNvSpPr>
            <a:spLocks noGrp="1"/>
          </p:cNvSpPr>
          <p:nvPr>
            <p:ph type="pic" sz="half" idx="13"/>
          </p:nvPr>
        </p:nvSpPr>
        <p:spPr>
          <a:xfrm>
            <a:off x="5183187" y="987425"/>
            <a:ext cx="6172201" cy="487362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90" name="Body Level One…"/>
          <p:cNvSpPr>
            <a:spLocks noGrp="1"/>
          </p:cNvSpPr>
          <p:nvPr>
            <p:ph type="body" sz="quarter" idx="1"/>
          </p:nvPr>
        </p:nvSpPr>
        <p:spPr>
          <a:xfrm>
            <a:off x="839788" y="2057400"/>
            <a:ext cx="3932240" cy="3811590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50"/>
            </a:lvl1pPr>
            <a:lvl2pPr marL="0" indent="0">
              <a:buSzTx/>
              <a:buFontTx/>
              <a:buNone/>
              <a:defRPr sz="1650"/>
            </a:lvl2pPr>
            <a:lvl3pPr marL="0" indent="0">
              <a:buSzTx/>
              <a:buFontTx/>
              <a:buNone/>
              <a:defRPr sz="1650"/>
            </a:lvl3pPr>
            <a:lvl4pPr marL="0" indent="0">
              <a:buSzTx/>
              <a:buFontTx/>
              <a:buNone/>
              <a:defRPr sz="1650"/>
            </a:lvl4pPr>
            <a:lvl5pPr marL="0" indent="0">
              <a:buSzTx/>
              <a:buFontTx/>
              <a:buNone/>
              <a:defRPr sz="165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1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28746819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itle Text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9" name="Body Level One…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0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30422357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1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0" tIns="45710" rIns="45710" bIns="4571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1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0" tIns="45710" rIns="45710" bIns="45710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>
            <a:spLocks noGrp="1"/>
          </p:cNvSpPr>
          <p:nvPr>
            <p:ph type="sldNum" sz="quarter" idx="2"/>
          </p:nvPr>
        </p:nvSpPr>
        <p:spPr>
          <a:xfrm>
            <a:off x="11078745" y="6400423"/>
            <a:ext cx="275056" cy="276979"/>
          </a:xfrm>
          <a:prstGeom prst="rect">
            <a:avLst/>
          </a:prstGeom>
          <a:ln w="12700">
            <a:miter lim="400000"/>
          </a:ln>
        </p:spPr>
        <p:txBody>
          <a:bodyPr wrap="none" lIns="45710" tIns="45710" rIns="45710" bIns="45710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262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</p:sldLayoutIdLst>
  <p:transition spd="med"/>
  <p:txStyles>
    <p:titleStyle>
      <a:lvl1pPr marL="0" marR="0" indent="0" algn="l" defTabSz="91421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5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21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5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21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5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21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5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21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5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21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5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21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5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21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5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21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5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53" marR="0" indent="-228553" algn="l" defTabSz="91421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5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34287" marR="0" indent="-277181" algn="l" defTabSz="91421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5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9900" marR="0" indent="-325687" algn="l" defTabSz="91421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5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43533" marR="0" indent="-372214" algn="l" defTabSz="91421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5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200640" marR="0" indent="-372215" algn="l" defTabSz="91421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5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7746" marR="0" indent="-372215" algn="l" defTabSz="91421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5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14853" marR="0" indent="-372214" algn="l" defTabSz="91421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5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71958" marR="0" indent="-372214" algn="l" defTabSz="91421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5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9066" marR="0" indent="-372214" algn="l" defTabSz="91421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5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21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21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21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21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21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21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21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21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21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hyperlink" Target="mailto:info@theegg.gr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>
            <a:extLst>
              <a:ext uri="{FF2B5EF4-FFF2-40B4-BE49-F238E27FC236}">
                <a16:creationId xmlns:a16="http://schemas.microsoft.com/office/drawing/2014/main" id="{8C5C5202-BDE7-F499-821B-595AD5F9659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</a:endParaRPr>
          </a:p>
        </p:txBody>
      </p:sp>
      <p:pic>
        <p:nvPicPr>
          <p:cNvPr id="9" name="Εικόνα 8" descr="Εικόνα που περιέχει ανθρώπινο πρόσωπο, ρουχισμός, άτομο, χαμόγελο&#10;&#10;Το περιεχόμενο που δημιουργείται από τεχνολογία AI ενδέχεται να είναι εσφαλμένο.">
            <a:extLst>
              <a:ext uri="{FF2B5EF4-FFF2-40B4-BE49-F238E27FC236}">
                <a16:creationId xmlns:a16="http://schemas.microsoft.com/office/drawing/2014/main" id="{F86E024A-7FE7-87E8-8FB9-2D4EFF69542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2" b="6841"/>
          <a:stretch/>
        </p:blipFill>
        <p:spPr>
          <a:xfrm>
            <a:off x="6670377" y="525540"/>
            <a:ext cx="5048916" cy="580692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  <p:pic>
        <p:nvPicPr>
          <p:cNvPr id="10" name="Εικόνα 9" descr="Εικόνα που περιέχει γραφικά, γραμματοσειρά, στιγμιότυπο οθόνης, γραφιστική&#10;&#10;Το περιεχόμενο που δημιουργείται από τεχνολογία AI ενδέχεται να είναι εσφαλμένο.">
            <a:extLst>
              <a:ext uri="{FF2B5EF4-FFF2-40B4-BE49-F238E27FC236}">
                <a16:creationId xmlns:a16="http://schemas.microsoft.com/office/drawing/2014/main" id="{BB4A2450-095E-2045-F606-2C4D34F73B4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9703" y="525540"/>
            <a:ext cx="2761569" cy="428044"/>
          </a:xfrm>
          <a:prstGeom prst="rect">
            <a:avLst/>
          </a:prstGeom>
        </p:spPr>
      </p:pic>
      <p:pic>
        <p:nvPicPr>
          <p:cNvPr id="11" name="Picture 15">
            <a:extLst>
              <a:ext uri="{FF2B5EF4-FFF2-40B4-BE49-F238E27FC236}">
                <a16:creationId xmlns:a16="http://schemas.microsoft.com/office/drawing/2014/main" id="{75F0B471-C790-EF1B-0FD4-1542E98E2B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2707" y="5348538"/>
            <a:ext cx="3240073" cy="805906"/>
          </a:xfrm>
          <a:prstGeom prst="rect">
            <a:avLst/>
          </a:prstGeom>
        </p:spPr>
      </p:pic>
      <p:sp>
        <p:nvSpPr>
          <p:cNvPr id="12" name="Τίτλος 1">
            <a:extLst>
              <a:ext uri="{FF2B5EF4-FFF2-40B4-BE49-F238E27FC236}">
                <a16:creationId xmlns:a16="http://schemas.microsoft.com/office/drawing/2014/main" id="{D50CE424-45B2-1B8C-F247-1A833C2FBBAD}"/>
              </a:ext>
            </a:extLst>
          </p:cNvPr>
          <p:cNvSpPr txBox="1">
            <a:spLocks/>
          </p:cNvSpPr>
          <p:nvPr/>
        </p:nvSpPr>
        <p:spPr>
          <a:xfrm>
            <a:off x="-1556671" y="1508479"/>
            <a:ext cx="11005469" cy="1807305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213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35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1pPr>
            <a:lvl2pPr marL="0" marR="0" indent="0" algn="l" defTabSz="914213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35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2pPr>
            <a:lvl3pPr marL="0" marR="0" indent="0" algn="l" defTabSz="914213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35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3pPr>
            <a:lvl4pPr marL="0" marR="0" indent="0" algn="l" defTabSz="914213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35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4pPr>
            <a:lvl5pPr marL="0" marR="0" indent="0" algn="l" defTabSz="914213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35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5pPr>
            <a:lvl6pPr marL="0" marR="0" indent="0" algn="l" defTabSz="914213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35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6pPr>
            <a:lvl7pPr marL="0" marR="0" indent="0" algn="l" defTabSz="914213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35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7pPr>
            <a:lvl8pPr marL="0" marR="0" indent="0" algn="l" defTabSz="914213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35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8pPr>
            <a:lvl9pPr marL="0" marR="0" indent="0" algn="l" defTabSz="914213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35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pPr algn="ctr"/>
            <a:r>
              <a:rPr lang="en-US" sz="3200" b="1" spc="-5" dirty="0">
                <a:solidFill>
                  <a:srgbClr val="002060"/>
                </a:solidFill>
                <a:latin typeface="Aptos" panose="020B0004020202020204" pitchFamily="34" charset="0"/>
                <a:cs typeface="Arial"/>
                <a:sym typeface="EurobankSans-Regular"/>
              </a:rPr>
              <a:t>Female Entrepreneurship </a:t>
            </a:r>
            <a:br>
              <a:rPr lang="en-US" sz="3200" b="1" spc="-5" dirty="0">
                <a:solidFill>
                  <a:srgbClr val="002060"/>
                </a:solidFill>
                <a:latin typeface="Aptos" panose="020B0004020202020204" pitchFamily="34" charset="0"/>
                <a:cs typeface="Arial"/>
                <a:sym typeface="EurobankSans-Regular"/>
              </a:rPr>
            </a:br>
            <a:r>
              <a:rPr lang="en-US" sz="3200" b="1" spc="-5" dirty="0">
                <a:solidFill>
                  <a:srgbClr val="002060"/>
                </a:solidFill>
                <a:latin typeface="Aptos" panose="020B0004020202020204" pitchFamily="34" charset="0"/>
                <a:cs typeface="Arial"/>
                <a:sym typeface="EurobankSans-Regular"/>
              </a:rPr>
              <a:t>Mini Acceleration Program</a:t>
            </a:r>
            <a:endParaRPr lang="el-GR" sz="4000" b="1" kern="0" dirty="0">
              <a:solidFill>
                <a:srgbClr val="002060"/>
              </a:solidFill>
              <a:latin typeface="Aptos" panose="020B0004020202020204" pitchFamily="34" charset="0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1F8C64A-D6E9-B131-B93B-A579ACD2FA5E}"/>
              </a:ext>
            </a:extLst>
          </p:cNvPr>
          <p:cNvSpPr txBox="1"/>
          <p:nvPr/>
        </p:nvSpPr>
        <p:spPr>
          <a:xfrm>
            <a:off x="144667" y="2725317"/>
            <a:ext cx="7602791" cy="20159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2500" b="1" kern="0" spc="-90" dirty="0">
                <a:solidFill>
                  <a:srgbClr val="00CAFF"/>
                </a:solidFill>
                <a:latin typeface="EurobankSans-Regular"/>
                <a:sym typeface="EurobankSans-Regular"/>
              </a:rPr>
              <a:t>Έρευνα, Καινοτομία και Επιχειρηματικότητα </a:t>
            </a:r>
            <a:endParaRPr lang="en-US" sz="2500" b="1" kern="0" spc="-90" dirty="0">
              <a:solidFill>
                <a:srgbClr val="00CAFF"/>
              </a:solidFill>
              <a:latin typeface="EurobankSans-Regular"/>
              <a:sym typeface="EurobankSans-Regular"/>
            </a:endParaRPr>
          </a:p>
          <a:p>
            <a:pPr algn="ctr"/>
            <a:r>
              <a:rPr lang="el-GR" sz="1600" dirty="0">
                <a:solidFill>
                  <a:srgbClr val="002060"/>
                </a:solidFill>
                <a:latin typeface="Helvetica"/>
                <a:cs typeface="Helvetica"/>
              </a:rPr>
              <a:t>«Ενδυνάμωση της γυναικείας εκπροσώπησης»</a:t>
            </a:r>
          </a:p>
          <a:p>
            <a:pPr algn="ctr"/>
            <a:endParaRPr lang="el-GR" sz="1600" dirty="0">
              <a:solidFill>
                <a:srgbClr val="002060"/>
              </a:solidFill>
              <a:latin typeface="Helvetica"/>
              <a:cs typeface="Helvetica"/>
            </a:endParaRPr>
          </a:p>
          <a:p>
            <a:pPr algn="ctr"/>
            <a:endParaRPr lang="el-GR" sz="1600" dirty="0">
              <a:solidFill>
                <a:srgbClr val="002060"/>
              </a:solidFill>
              <a:latin typeface="Helvetica"/>
              <a:cs typeface="Helvetica"/>
            </a:endParaRPr>
          </a:p>
          <a:p>
            <a:pPr algn="ctr"/>
            <a:r>
              <a:rPr lang="el-GR" sz="1600" dirty="0">
                <a:solidFill>
                  <a:srgbClr val="002060"/>
                </a:solidFill>
                <a:latin typeface="Helvetica"/>
                <a:cs typeface="Helvetica"/>
              </a:rPr>
              <a:t>Φόρμα Συμμετοχής</a:t>
            </a:r>
            <a:r>
              <a:rPr lang="en-US" sz="1600" dirty="0">
                <a:solidFill>
                  <a:srgbClr val="002060"/>
                </a:solidFill>
                <a:latin typeface="Helvetica"/>
                <a:cs typeface="Helvetica"/>
              </a:rPr>
              <a:t> </a:t>
            </a:r>
          </a:p>
          <a:p>
            <a:pPr algn="ctr"/>
            <a:r>
              <a:rPr lang="en-US" sz="1600" dirty="0">
                <a:solidFill>
                  <a:srgbClr val="002060"/>
                </a:solidFill>
                <a:latin typeface="Helvetica"/>
                <a:cs typeface="Helvetica"/>
              </a:rPr>
              <a:t>Email: </a:t>
            </a:r>
            <a:r>
              <a:rPr lang="en-US" sz="1600" b="1" dirty="0">
                <a:solidFill>
                  <a:srgbClr val="002060"/>
                </a:solidFill>
                <a:latin typeface="Helvetica"/>
                <a:cs typeface="Helvetica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info@theegg.gr</a:t>
            </a:r>
            <a:r>
              <a:rPr lang="en-US" sz="1600" b="1" dirty="0">
                <a:solidFill>
                  <a:srgbClr val="002060"/>
                </a:solidFill>
                <a:latin typeface="Helvetica"/>
                <a:cs typeface="Helvetica"/>
              </a:rPr>
              <a:t> </a:t>
            </a:r>
          </a:p>
          <a:p>
            <a:pPr algn="ctr"/>
            <a:r>
              <a:rPr lang="el-GR" b="1" dirty="0">
                <a:solidFill>
                  <a:srgbClr val="002060"/>
                </a:solidFill>
                <a:effectLst/>
                <a:latin typeface="Eurobank Sans Light"/>
                <a:ea typeface="SimSun" panose="02010600030101010101" pitchFamily="2" charset="-122"/>
              </a:rPr>
              <a:t>έως</a:t>
            </a:r>
            <a:r>
              <a:rPr lang="en-US" dirty="0">
                <a:solidFill>
                  <a:srgbClr val="002060"/>
                </a:solidFill>
                <a:effectLst/>
                <a:latin typeface="Eurobank Sans Light"/>
                <a:ea typeface="SimSun" panose="02010600030101010101" pitchFamily="2" charset="-122"/>
              </a:rPr>
              <a:t> </a:t>
            </a:r>
            <a:r>
              <a:rPr lang="en-US" b="1" dirty="0">
                <a:solidFill>
                  <a:srgbClr val="002060"/>
                </a:solidFill>
                <a:effectLst/>
                <a:latin typeface="Eurobank Sans Light"/>
                <a:ea typeface="SimSun" panose="02010600030101010101" pitchFamily="2" charset="-122"/>
              </a:rPr>
              <a:t>05/04/2025</a:t>
            </a:r>
            <a:endParaRPr lang="el-GR" sz="1600" dirty="0">
              <a:solidFill>
                <a:srgbClr val="002060"/>
              </a:solidFill>
              <a:latin typeface="Eurobank Sans Light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581225904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BC0351-AB0E-A298-BE86-419045FC98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orylines">
            <a:extLst>
              <a:ext uri="{FF2B5EF4-FFF2-40B4-BE49-F238E27FC236}">
                <a16:creationId xmlns:a16="http://schemas.microsoft.com/office/drawing/2014/main" id="{F704BF5B-4E4D-5839-8DB6-85784E889E45}"/>
              </a:ext>
            </a:extLst>
          </p:cNvPr>
          <p:cNvSpPr/>
          <p:nvPr/>
        </p:nvSpPr>
        <p:spPr>
          <a:xfrm>
            <a:off x="620727" y="863471"/>
            <a:ext cx="9712325" cy="3924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2859" tIns="22859" rIns="22859" bIns="22859" anchor="b">
            <a:spAutoFit/>
          </a:bodyPr>
          <a:lstStyle>
            <a:lvl1pPr>
              <a:lnSpc>
                <a:spcPct val="90000"/>
              </a:lnSpc>
              <a:defRPr sz="5600" b="1" spc="-180">
                <a:solidFill>
                  <a:srgbClr val="002060"/>
                </a:solidFill>
                <a:latin typeface="EurobankSans-Regular"/>
                <a:ea typeface="EurobankSans-Regular"/>
                <a:cs typeface="EurobankSans-Regular"/>
                <a:sym typeface="EurobankSans-Regular"/>
              </a:defRPr>
            </a:lvl1pPr>
          </a:lstStyle>
          <a:p>
            <a:pPr marL="0" marR="0" lvl="0" indent="0" algn="l" defTabSz="914213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500" kern="0" spc="-90" dirty="0">
                <a:latin typeface="Eurobank Sans Light"/>
              </a:rPr>
              <a:t>One page description | </a:t>
            </a:r>
            <a:r>
              <a:rPr lang="el-GR" sz="2500" kern="0" spc="-90" dirty="0">
                <a:latin typeface="Eurobank Sans Light"/>
              </a:rPr>
              <a:t>Στοιχεία ομάδας</a:t>
            </a:r>
          </a:p>
        </p:txBody>
      </p:sp>
      <p:sp>
        <p:nvSpPr>
          <p:cNvPr id="6" name="AutoShape 2">
            <a:extLst>
              <a:ext uri="{FF2B5EF4-FFF2-40B4-BE49-F238E27FC236}">
                <a16:creationId xmlns:a16="http://schemas.microsoft.com/office/drawing/2014/main" id="{CF68670C-BBC3-348B-7580-D5A65A02D68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</a:endParaRPr>
          </a:p>
        </p:txBody>
      </p:sp>
      <p:graphicFrame>
        <p:nvGraphicFramePr>
          <p:cNvPr id="9" name="Θέση περιεχομένου 3">
            <a:extLst>
              <a:ext uri="{FF2B5EF4-FFF2-40B4-BE49-F238E27FC236}">
                <a16:creationId xmlns:a16="http://schemas.microsoft.com/office/drawing/2014/main" id="{7700C186-587D-7790-12D1-54320B9AA0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3631580"/>
              </p:ext>
            </p:extLst>
          </p:nvPr>
        </p:nvGraphicFramePr>
        <p:xfrm>
          <a:off x="632085" y="1558744"/>
          <a:ext cx="10927829" cy="45045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2" name="Πίνακας 11">
            <a:extLst>
              <a:ext uri="{FF2B5EF4-FFF2-40B4-BE49-F238E27FC236}">
                <a16:creationId xmlns:a16="http://schemas.microsoft.com/office/drawing/2014/main" id="{20F260EB-8559-C874-1144-6B7BBFBD7E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2150286"/>
              </p:ext>
            </p:extLst>
          </p:nvPr>
        </p:nvGraphicFramePr>
        <p:xfrm>
          <a:off x="10333052" y="519667"/>
          <a:ext cx="1310967" cy="827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0967">
                  <a:extLst>
                    <a:ext uri="{9D8B030D-6E8A-4147-A177-3AD203B41FA5}">
                      <a16:colId xmlns:a16="http://schemas.microsoft.com/office/drawing/2014/main" val="1269515075"/>
                    </a:ext>
                  </a:extLst>
                </a:gridCol>
              </a:tblGrid>
              <a:tr h="827352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146674"/>
                  </a:ext>
                </a:extLst>
              </a:tr>
            </a:tbl>
          </a:graphicData>
        </a:graphic>
      </p:graphicFrame>
      <p:pic>
        <p:nvPicPr>
          <p:cNvPr id="13" name="Εικόνα 12" descr="Εικόνα που περιέχει γραφικά, γραμματοσειρά, στιγμιότυπο οθόνης, γραφιστική&#10;&#10;Το περιεχόμενο που δημιουργείται από τεχνολογία AI ενδέχεται να είναι εσφαλμένο.">
            <a:extLst>
              <a:ext uri="{FF2B5EF4-FFF2-40B4-BE49-F238E27FC236}">
                <a16:creationId xmlns:a16="http://schemas.microsoft.com/office/drawing/2014/main" id="{161F5320-4D5D-4707-FAA2-94B5EF3F615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1380" y="794726"/>
            <a:ext cx="2761569" cy="428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64630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3_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182842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5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182842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5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518</TotalTime>
  <Words>69</Words>
  <Application>Microsoft Office PowerPoint</Application>
  <PresentationFormat>Ευρεία οθόνη</PresentationFormat>
  <Paragraphs>23</Paragraphs>
  <Slides>2</Slides>
  <Notes>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8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11" baseType="lpstr">
      <vt:lpstr>AngsanaUPC</vt:lpstr>
      <vt:lpstr>Aptos</vt:lpstr>
      <vt:lpstr>Arial</vt:lpstr>
      <vt:lpstr>Calibri</vt:lpstr>
      <vt:lpstr>Calibri Light</vt:lpstr>
      <vt:lpstr>Eurobank Sans Light</vt:lpstr>
      <vt:lpstr>EurobankSans-Regular</vt:lpstr>
      <vt:lpstr>Helvetica</vt:lpstr>
      <vt:lpstr>3_Office Theme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Artemis Rigou</cp:lastModifiedBy>
  <cp:revision>43</cp:revision>
  <cp:lastPrinted>2022-03-29T10:34:29Z</cp:lastPrinted>
  <dcterms:created xsi:type="dcterms:W3CDTF">2020-02-29T07:49:45Z</dcterms:created>
  <dcterms:modified xsi:type="dcterms:W3CDTF">2025-03-24T08:00:46Z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2020-02-24T00:00:00Z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2020-02-29T00:00:00Z</vt:filetime>
  </property>
</Properties>
</file>